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16F"/>
    <a:srgbClr val="235591"/>
    <a:srgbClr val="2B6AB7"/>
    <a:srgbClr val="458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C97D3-3FA7-49CD-ADDF-022E237C3D3B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F5A9F-707C-4257-912F-D696E8A0D6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052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11.7.2017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adost_pz@abv.b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/>
          <p:cNvSpPr txBox="1"/>
          <p:nvPr/>
        </p:nvSpPr>
        <p:spPr>
          <a:xfrm>
            <a:off x="1848205" y="908720"/>
            <a:ext cx="5904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НА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295564" y="4621180"/>
            <a:ext cx="69847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гр. Пазарджик , ул. „Димитър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Греков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“ № 2,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тел. 034/444-623,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email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2"/>
              </a:rPr>
              <a:t>radost_pz@abv</a:t>
            </a:r>
            <a:r>
              <a:rPr kumimoji="0" lang="bg-BG" altLang="bg-BG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bg-BG" altLang="bg-BG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2"/>
              </a:rPr>
              <a:t>bg</a:t>
            </a:r>
            <a:endParaRPr kumimoji="0" lang="bg-BG" altLang="bg-BG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123" y="1916832"/>
            <a:ext cx="415565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3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611560" y="2456385"/>
            <a:ext cx="7992888" cy="4392487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За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децата се грижат високо квалифицирани специалисти, с доказан опит в областта на предучилищното образование, а именно: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Директор- с висше образование, ОКС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„Магистър“, </a:t>
            </a:r>
            <a:r>
              <a:rPr lang="en-US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IV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ПКС;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Главен учител-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с висше образование, ОКС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„Магистър“,  </a:t>
            </a:r>
            <a:r>
              <a:rPr lang="en-US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II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ПКС;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Старши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учители- двама- с висше образование, ОКС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„Бакалавър“,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от които единият е с </a:t>
            </a:r>
            <a:r>
              <a:rPr lang="en-US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IV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ПКС;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Учители- петима,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от които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трима с висше образование, 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ОКС „Магистър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“, като двама от тях са с </a:t>
            </a:r>
            <a:r>
              <a:rPr lang="en-US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V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ПКС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двама с висше образование, 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ОКС „Професионален бакалавър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“.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 СПЕЦИАЛИСТИ В ДЕТСКАТА ГРАДИНА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5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95536" y="3140968"/>
            <a:ext cx="7884864" cy="3450696"/>
          </a:xfrm>
        </p:spPr>
        <p:txBody>
          <a:bodyPr/>
          <a:lstStyle/>
          <a:p>
            <a:pPr marL="4114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	Към 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детската градина има учредено </a:t>
            </a:r>
            <a:r>
              <a:rPr lang="bg-BG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Училищно настоятелство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, което спомага за обновяването на материално-техническата база, като по този начин се осигурява ефективен възпитателно-образователен процес за децата в детската градина.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УЧИЛИЩНО НАСТОЯТЕЛСТВО ПРИ ЦДГ „РАДОСТ“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0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 smtClean="0">
                <a:latin typeface="Times New Roman"/>
                <a:ea typeface="Times New Roman"/>
                <a:cs typeface="Times New Roman"/>
              </a:rPr>
              <a:t>	</a:t>
            </a:r>
          </a:p>
          <a:p>
            <a:pPr marL="4114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bg-BG" dirty="0">
              <a:latin typeface="Times New Roman"/>
              <a:ea typeface="Times New Roman"/>
              <a:cs typeface="Times New Roman"/>
            </a:endParaRPr>
          </a:p>
          <a:p>
            <a:pPr marL="4114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 smtClean="0">
                <a:solidFill>
                  <a:srgbClr val="235591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bg-BG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През 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месец ноември 2016 г. към детската градина се създаде Обществен съвет, който подпомага дейността и развитието на детската градина.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 СЪВЕТ КЪМ ДГ „РАДОСТ“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7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dirty="0" smtClean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 </a:t>
            </a:r>
            <a:r>
              <a:rPr lang="bg-BG" dirty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„Радост“ работи по Иновативна програмна система- част от Стратегията на ДГ, отговаряща на изискванията от Наредба №5/03.06.2016 г. за предучилищното образование, ЗПУО и ДОС. Част от Иновативната програмна система е проекта „Детската градина и библиотеката- партньори в четенето на децата от самото начало…“ , който се реализира във всяка възрастова група по подтеми, представени в модули,  разбити по възраст на </a:t>
            </a:r>
            <a:r>
              <a:rPr lang="bg-BG" dirty="0" smtClean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децата. </a:t>
            </a:r>
            <a:endParaRPr lang="bg-BG" dirty="0">
              <a:solidFill>
                <a:srgbClr val="1B41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ИНОВАТИВНА ПРОГРАМНА СИСТЕМА 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5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755576" y="1784573"/>
            <a:ext cx="7452816" cy="5073427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3 – 4-годишните деца: модул: „</a:t>
            </a:r>
            <a:r>
              <a:rPr lang="bg-BG" b="1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Приказното </a:t>
            </a:r>
            <a:r>
              <a:rPr lang="bg-BG" b="1" dirty="0" err="1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сандъче</a:t>
            </a:r>
            <a:r>
              <a:rPr lang="bg-BG" b="1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 разказва…“: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Допълнителни компетентности: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Проявява интерес към книжките.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Познава основни правила за работа с книга.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4 – 5-годишните деца: модул: </a:t>
            </a:r>
            <a:r>
              <a:rPr lang="bg-BG" b="1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„Приказният свят през очите на детето“: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Допълнителни компетентности: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Проявява интерес към книжки за деца.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Обича да му се четат книжки, визуално се ориентира в страницата, обича да разглежда книжки;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Започва да усвоява основни правила за общуване с книгата.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Започва да изпитва удоволствие от общуване с интересни детски книжки.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366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539552" y="1844824"/>
            <a:ext cx="7740848" cy="4425355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5 – 6-годишните деца: модул</a:t>
            </a:r>
            <a:r>
              <a:rPr lang="bg-BG" b="1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: „Приказки от стари времена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“: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Допълнителни компетентности: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Проявява интерес към книгата и се ориентира във страниците й.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Спазва основни правила за общуване с книгата.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Прави предположения за съдържанието на литературната творба по илюстрациите.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6 – 7-годишните деца: модул: „</a:t>
            </a:r>
            <a:r>
              <a:rPr lang="bg-BG" b="1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Децата откриват света на писаното и знаците“.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Допълнителни компетентности: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Проявява интерес към книгата, прави предположение по илюстрациите и контекста за съдържанието „четене-разглеждане” на книжки с малко текст и много илюстрации.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- Усвоява навици за четене за постигане на читателска компетентност и информационна грамотност.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53808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 даване на повече възможности за развитие и изява, ДГ „Радост” предлага 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допълнителни дейности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 език;</a:t>
            </a:r>
          </a:p>
          <a:p>
            <a:pPr lvl="0"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 танци;</a:t>
            </a:r>
          </a:p>
          <a:p>
            <a:pPr lvl="0"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спортни танци;</a:t>
            </a:r>
          </a:p>
          <a:p>
            <a:pPr lvl="0"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 футбол.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ДОПЪЛНИТЕЛНИ ДЕЙНОСТИ В ДЕТСКАТА ГРАДИНА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28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dirty="0" smtClean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 </a:t>
            </a:r>
            <a:r>
              <a:rPr lang="bg-BG" dirty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„Радост“ активно си сътрудничи с РБ „Никола Фурнаджиев“, РС „ПБЗН“, Художествена галерия „Станислав Доспевски“, Регионален исторически музей- Пазарджик, Етнографски музей- Пазарджик, НУ „Христо Смирненски“ и други детски градини в гр. Пазарджик, като организира и провежда много съвместни мероприятия. </a:t>
            </a: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ПАРТНЬОРИ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7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27584" y="3429000"/>
            <a:ext cx="7408333" cy="1152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dirty="0" smtClean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Детската </a:t>
            </a:r>
            <a:r>
              <a:rPr lang="bg-BG" dirty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градина е на делегиран </a:t>
            </a:r>
            <a:r>
              <a:rPr lang="bg-BG" dirty="0" smtClean="0">
                <a:solidFill>
                  <a:srgbClr val="1B4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и е създадена функционираща Система за финансово управление и контрол.</a:t>
            </a:r>
            <a:endParaRPr lang="bg-BG" dirty="0">
              <a:solidFill>
                <a:srgbClr val="1B41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ДЕТСКАТА ГРАДИНА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4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27584" y="3212976"/>
            <a:ext cx="7408333" cy="3450696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	ДГ </a:t>
            </a: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„Радост“ е създадена през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1946</a:t>
            </a: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г. Като първоначално ДГ се е наричала ЦДГ №4 „Ален Мак“, а през  1992 г. е преименувана на ЦДГ №4 „Радост“. </a:t>
            </a:r>
            <a:endParaRPr lang="bg-BG" sz="1800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ДЕТСКАТА ГРАДИНА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4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7" cy="4176464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ДГ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„Радост” е разположена в непосредствена близост до парк-остров „Свобода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”.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	Детската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градина предлага богата и </a:t>
            </a:r>
            <a:r>
              <a:rPr lang="bg-BG" sz="2600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разнообразна, </a:t>
            </a:r>
            <a:r>
              <a:rPr lang="bg-BG" sz="2600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стимулираща детето среда. Разполага с четири групи, в които се отглеждат, възпитават и обучават деца от три до седем годишна възраст. Има просторен двор, в който са обособени четири площадки за всяка група, където децата с удоволствие и радост играят. Материалната база е напълно обновена. 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РАЗПОЛОЖЕНИЕ НА ДЕТСКАТА ГРАДИНА</a:t>
            </a:r>
            <a:endParaRPr lang="bg-BG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99592" y="3284984"/>
            <a:ext cx="7408333" cy="1800200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bg-BG" dirty="0" smtClean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Медицинското 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Calibri"/>
                <a:cs typeface="Times New Roman"/>
              </a:rPr>
              <a:t>обслужване в детската градина се обезпечава от медицинската сестра, която е на целодневен престой в ДГ.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 ОБСЛУЖВАНЕ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611560" y="2060848"/>
            <a:ext cx="8352928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400800" algn="l"/>
              </a:tabLst>
            </a:pPr>
            <a:r>
              <a:rPr lang="bg-BG" sz="2000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Мисията на ДГ „Радост“ е превръщане </a:t>
            </a: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и затвърждаване на </a:t>
            </a:r>
            <a:r>
              <a:rPr lang="bg-BG" sz="2000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детската градина като </a:t>
            </a: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образователна институция, която:</a:t>
            </a:r>
            <a:endParaRPr lang="bg-BG" sz="20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  <a:tab pos="6400800" algn="l"/>
              </a:tabLst>
            </a:pP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разполага с професионално подготвени от педагозите пространство за игра, познание, общуване и творчество;</a:t>
            </a:r>
            <a:endParaRPr lang="bg-BG" sz="20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  <a:tab pos="6400800" algn="l"/>
              </a:tabLst>
            </a:pP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желана и значима за детето и родителите среда;</a:t>
            </a:r>
            <a:endParaRPr lang="bg-BG" sz="20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  <a:tab pos="6400800" algn="l"/>
              </a:tabLst>
            </a:pP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престижно, уютно, привлекателно и любимо място на децата, което им осигурява пълноценно развитие, игри, социализация, обучение и целенасочена подготовка за училище и приемственост;</a:t>
            </a:r>
            <a:endParaRPr lang="bg-BG" sz="20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  <a:tab pos="6400800" algn="l"/>
              </a:tabLst>
            </a:pP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център за текуща и поддържаща професионална квалификация на педагогическия екип</a:t>
            </a:r>
            <a:r>
              <a:rPr lang="bg-BG" sz="2000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457200" algn="l"/>
                <a:tab pos="6400800" algn="l"/>
              </a:tabLst>
            </a:pPr>
            <a:r>
              <a:rPr lang="bg-BG" sz="2000" dirty="0" smtClean="0">
                <a:solidFill>
                  <a:srgbClr val="1B416F"/>
                </a:solidFill>
                <a:latin typeface="Times New Roman"/>
                <a:ea typeface="Times New Roman"/>
              </a:rPr>
              <a:t>„</a:t>
            </a:r>
            <a:r>
              <a:rPr lang="bg-BG" sz="2000" dirty="0">
                <a:solidFill>
                  <a:srgbClr val="1B416F"/>
                </a:solidFill>
                <a:latin typeface="Times New Roman"/>
                <a:ea typeface="Times New Roman"/>
              </a:rPr>
              <a:t>оазис” на усмивки, спокойствие и толерантност и „витрина” на </a:t>
            </a:r>
            <a:r>
              <a:rPr lang="bg-BG" sz="2000" dirty="0" smtClean="0">
                <a:solidFill>
                  <a:srgbClr val="1B416F"/>
                </a:solidFill>
                <a:latin typeface="Times New Roman"/>
                <a:ea typeface="Times New Roman"/>
              </a:rPr>
              <a:t>професионализъм.</a:t>
            </a:r>
            <a:endParaRPr lang="bg-BG" sz="2000" dirty="0">
              <a:solidFill>
                <a:srgbClr val="1B416F"/>
              </a:solidFill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МИСИЯ</a:t>
            </a:r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420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539552" y="2276873"/>
            <a:ext cx="8208912" cy="43924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bg-BG" sz="3100" dirty="0" smtClean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Основното </a:t>
            </a:r>
            <a:r>
              <a:rPr lang="bg-BG" sz="31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предназначение на детската градина е да подпомага формирането и развитието на личността на децата в интелектуалната, емоционалната, нравствено – социалната и психомоторната ( физическата) сфери. Изграждане на среда, в която детето ще се чувства добре, ще получи обич, обучение, съобразено с ДОС за ПО, индивидуален подход, стимулиране развитието на потенциалните му възможности, възпитание в дух на толерантност и уважение към личността, в дух на националните традиции. А за родителите - сигурност и спокойствие в напрегнатото  ежедневие, както и увереност, че детето им се обгрижва от професионалисти, с много внимание и любов. </a:t>
            </a:r>
            <a:endParaRPr lang="bg-BG" sz="31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ВИЗИЯ НА ДЕТСКАТА ГРАДИНА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99592" y="2852936"/>
            <a:ext cx="7408333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 smtClean="0">
                <a:solidFill>
                  <a:srgbClr val="1B416F"/>
                </a:solidFill>
                <a:latin typeface="Times New Roman"/>
                <a:ea typeface="Times New Roman"/>
              </a:rPr>
              <a:t>	Основната цел на детската градина е формиране 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</a:rPr>
              <a:t>на общочовешки добродетели у децата, превръщане на ДГ „Радост” в център на педагогическо партньорство с родителите и привлекателно място на децата. Успешна подготовка на детето за училище</a:t>
            </a:r>
            <a:r>
              <a:rPr lang="en-US" dirty="0">
                <a:solidFill>
                  <a:srgbClr val="1B416F"/>
                </a:solidFill>
                <a:latin typeface="Times New Roman"/>
                <a:ea typeface="Times New Roman"/>
              </a:rPr>
              <a:t>,</a:t>
            </a: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</a:rPr>
              <a:t> чрез използване на съвременни технологии. Обогатяване и поддържане на гъвкава, динамична и мобилна образователна среда.</a:t>
            </a:r>
            <a:endParaRPr lang="bg-BG" dirty="0">
              <a:solidFill>
                <a:srgbClr val="1B416F"/>
              </a:solidFill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5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1" cy="4896544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6400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Прилагане на гъвкав управленски стил за хуманизиране и демократизиране системата на управление,  като предпоставка за изграждане и съхраняване на съвременен тип детска градина.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6400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Активно взаимодействие между семейството и детската градина за постигане на по-добра социализация и емоционално благополучие на детската личност.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6400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Поставяне на детето в центъра на цялостната дейност и утвърждаване на хуманно-личностния подход, основен фактор за социално развитие на децата и професионална изява на педагогическия екип. 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6400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Ефективно и оптимално използване на наличната материално-техническа  и дидактична среда, необходима за емоционалния комфорт и развитие на детската личност в съответствие със съвременните изисквания за ефективно провеждане на възпитателно-образователния процес в детската градина.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  <a:tab pos="6400800" algn="l"/>
              </a:tabLst>
            </a:pPr>
            <a:r>
              <a:rPr lang="bg-BG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Качество на подготовката на детето към новата социална позиция „ученик” и безпроблемна адаптация в училище.</a:t>
            </a:r>
            <a:endParaRPr lang="bg-BG" sz="18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27585" y="2675466"/>
            <a:ext cx="7452816" cy="4065901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sz="26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Повишаване качеството на възпитателно-образователния процес.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sz="26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Превръщане на детската градина в привлекателен център за развитие, изява и творчество на децата.	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685800" algn="l"/>
              </a:tabLst>
            </a:pPr>
            <a:r>
              <a:rPr lang="bg-BG" sz="2600" dirty="0">
                <a:solidFill>
                  <a:srgbClr val="1B416F"/>
                </a:solidFill>
                <a:latin typeface="Times New Roman"/>
                <a:ea typeface="Times New Roman"/>
                <a:cs typeface="Times New Roman"/>
              </a:rPr>
              <a:t>Създаване на оптимална материална среда и социално педагогически комфорт за интелектуалното и индивидуалното развитие на всяко дете. </a:t>
            </a:r>
            <a:endParaRPr lang="bg-BG" sz="2600" dirty="0">
              <a:solidFill>
                <a:srgbClr val="1B416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ПРИОРИТЕТИ В ДЕЙНОСТТА НА ДЕТСКАТА ГРАДИНА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74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</TotalTime>
  <Words>531</Words>
  <Application>Microsoft Office PowerPoint</Application>
  <PresentationFormat>Презентация на цял екран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19" baseType="lpstr">
      <vt:lpstr>Вълна</vt:lpstr>
      <vt:lpstr>Презентация на PowerPoint</vt:lpstr>
      <vt:lpstr>СЪЗДАВАНЕ НА ДЕТСКАТА ГРАДИНА</vt:lpstr>
      <vt:lpstr>РАЗПОЛОЖЕНИЕ НА ДЕТСКАТА ГРАДИНА</vt:lpstr>
      <vt:lpstr>МЕДИЦИНСКО ОБСЛУЖВАНЕ</vt:lpstr>
      <vt:lpstr>МИСИЯ </vt:lpstr>
      <vt:lpstr>ВИЗИЯ НА ДЕТСКАТА ГРАДИНА</vt:lpstr>
      <vt:lpstr>ЦЕЛ</vt:lpstr>
      <vt:lpstr>ЗАДАЧИ</vt:lpstr>
      <vt:lpstr>ПРИОРИТЕТИ В ДЕЙНОСТТА НА ДЕТСКАТА ГРАДИНА</vt:lpstr>
      <vt:lpstr>ПЕДАГОГИЧЕСКИ СПЕЦИАЛИСТИ В ДЕТСКАТА ГРАДИНА</vt:lpstr>
      <vt:lpstr>УЧИЛИЩНО НАСТОЯТЕЛСТВО ПРИ ЦДГ „РАДОСТ“</vt:lpstr>
      <vt:lpstr>ОБЩЕСТВЕН СЪВЕТ КЪМ ДГ „РАДОСТ“</vt:lpstr>
      <vt:lpstr>ИНОВАТИВНА ПРОГРАМНА СИСТЕМА </vt:lpstr>
      <vt:lpstr>Презентация на PowerPoint</vt:lpstr>
      <vt:lpstr>Презентация на PowerPoint</vt:lpstr>
      <vt:lpstr>ДОПЪЛНИТЕЛНИ ДЕЙНОСТИ В ДЕТСКАТА ГРАДИНА</vt:lpstr>
      <vt:lpstr>НАШИ ПАРТНЬОРИ</vt:lpstr>
      <vt:lpstr>БЮДЖЕТ НА ДЕТСКАТА ГРАДИНА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pc</dc:creator>
  <cp:lastModifiedBy>pc</cp:lastModifiedBy>
  <cp:revision>17</cp:revision>
  <dcterms:created xsi:type="dcterms:W3CDTF">2017-07-11T12:07:39Z</dcterms:created>
  <dcterms:modified xsi:type="dcterms:W3CDTF">2017-07-11T13:39:01Z</dcterms:modified>
</cp:coreProperties>
</file>